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96" r:id="rId4"/>
    <p:sldId id="262" r:id="rId5"/>
    <p:sldId id="273" r:id="rId6"/>
    <p:sldId id="297" r:id="rId7"/>
    <p:sldId id="298" r:id="rId8"/>
    <p:sldId id="259" r:id="rId9"/>
    <p:sldId id="300" r:id="rId10"/>
    <p:sldId id="299" r:id="rId11"/>
    <p:sldId id="301" r:id="rId12"/>
    <p:sldId id="302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BE1C"/>
    <a:srgbClr val="9FECFF"/>
    <a:srgbClr val="9554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78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687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65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748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764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590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944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9451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233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874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F4E7-6D41-448C-9BC4-41DA9BCD4B64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366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AF4E7-6D41-448C-9BC4-41DA9BCD4B64}" type="datetimeFigureOut">
              <a:rPr lang="en-US" smtClean="0"/>
              <a:t>1/13/2026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793B6-325D-44FA-8174-EC377A9B7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84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32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418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035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6851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494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5067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6838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2176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7221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3790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5976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0465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634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1595</TotalTime>
  <Words>0</Words>
  <Application>Microsoft Office PowerPoint</Application>
  <PresentationFormat>On-screen Show (4:3)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64</cp:revision>
  <dcterms:created xsi:type="dcterms:W3CDTF">2025-09-25T17:24:29Z</dcterms:created>
  <dcterms:modified xsi:type="dcterms:W3CDTF">2026-01-13T14:10:35Z</dcterms:modified>
</cp:coreProperties>
</file>